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2" r:id="rId4"/>
    <p:sldId id="281" r:id="rId5"/>
    <p:sldId id="280" r:id="rId6"/>
    <p:sldId id="283" r:id="rId7"/>
    <p:sldId id="279" r:id="rId8"/>
    <p:sldId id="278" r:id="rId9"/>
    <p:sldId id="277" r:id="rId10"/>
    <p:sldId id="276" r:id="rId11"/>
    <p:sldId id="275" r:id="rId12"/>
    <p:sldId id="313" r:id="rId13"/>
    <p:sldId id="272" r:id="rId14"/>
    <p:sldId id="271" r:id="rId15"/>
    <p:sldId id="270" r:id="rId16"/>
    <p:sldId id="269" r:id="rId17"/>
    <p:sldId id="299" r:id="rId18"/>
    <p:sldId id="268" r:id="rId19"/>
    <p:sldId id="298" r:id="rId20"/>
    <p:sldId id="297" r:id="rId21"/>
    <p:sldId id="296" r:id="rId22"/>
    <p:sldId id="295" r:id="rId23"/>
    <p:sldId id="294" r:id="rId24"/>
    <p:sldId id="293" r:id="rId25"/>
    <p:sldId id="292" r:id="rId26"/>
    <p:sldId id="291" r:id="rId27"/>
    <p:sldId id="290" r:id="rId28"/>
    <p:sldId id="289" r:id="rId29"/>
    <p:sldId id="288" r:id="rId30"/>
    <p:sldId id="287" r:id="rId31"/>
    <p:sldId id="286" r:id="rId32"/>
    <p:sldId id="285" r:id="rId33"/>
    <p:sldId id="284" r:id="rId34"/>
    <p:sldId id="267" r:id="rId35"/>
    <p:sldId id="312" r:id="rId36"/>
    <p:sldId id="266" r:id="rId37"/>
    <p:sldId id="311" r:id="rId38"/>
    <p:sldId id="310" r:id="rId39"/>
    <p:sldId id="309" r:id="rId40"/>
    <p:sldId id="308" r:id="rId41"/>
    <p:sldId id="300" r:id="rId42"/>
    <p:sldId id="265" r:id="rId43"/>
    <p:sldId id="26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9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7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5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2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5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27BB-264F-4991-9ADC-F6C9B110B8C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13DE2-FC15-479A-8F5F-84F9239B9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1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18" y="966357"/>
            <a:ext cx="8921163" cy="5601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7666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04" y="1031198"/>
            <a:ext cx="8902391" cy="5487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3256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1" y="1053037"/>
            <a:ext cx="8506238" cy="5532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5204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9085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368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85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9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24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"/>
            <a:ext cx="12192000" cy="68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0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6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3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2255456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29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1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0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5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71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6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5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6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8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1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76" y="0"/>
            <a:ext cx="12253976" cy="6837256"/>
          </a:xfrm>
        </p:spPr>
      </p:pic>
    </p:spTree>
    <p:extLst>
      <p:ext uri="{BB962C8B-B14F-4D97-AF65-F5344CB8AC3E}">
        <p14:creationId xmlns:p14="http://schemas.microsoft.com/office/powerpoint/2010/main" val="814042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304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3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9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7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4492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43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4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91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0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37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0628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13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2827"/>
          <a:stretch/>
        </p:blipFill>
        <p:spPr>
          <a:xfrm>
            <a:off x="1775012" y="924031"/>
            <a:ext cx="8936531" cy="55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214" y="1883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12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63" y="1488033"/>
            <a:ext cx="8340672" cy="46916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40037" y="780147"/>
            <a:ext cx="631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</a:rPr>
              <a:t>The beginning is the most important part of the work</a:t>
            </a:r>
          </a:p>
          <a:p>
            <a:pPr algn="ctr"/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</a:rPr>
              <a:t>Plato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789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5726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8051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7269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5560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" y="0"/>
            <a:ext cx="12113931" cy="6814086"/>
          </a:xfrm>
        </p:spPr>
      </p:pic>
    </p:spTree>
    <p:extLst>
      <p:ext uri="{BB962C8B-B14F-4D97-AF65-F5344CB8AC3E}">
        <p14:creationId xmlns:p14="http://schemas.microsoft.com/office/powerpoint/2010/main" val="250874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Bahnschrift SemiBold SemiConden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Apu Orgho</dc:creator>
  <cp:lastModifiedBy>Apu Orgho</cp:lastModifiedBy>
  <cp:revision>16</cp:revision>
  <dcterms:created xsi:type="dcterms:W3CDTF">2024-12-16T20:28:09Z</dcterms:created>
  <dcterms:modified xsi:type="dcterms:W3CDTF">2024-12-17T08:46:05Z</dcterms:modified>
</cp:coreProperties>
</file>